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945</Words>
  <Application>Microsoft Office PowerPoint</Application>
  <PresentationFormat>Custom</PresentationFormat>
  <Paragraphs>38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Activity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2019-08-01T15:15:58Z</dcterms:created>
  <dcterms:modified xsi:type="dcterms:W3CDTF">2019-08-09T19:19:43Z</dcterms:modified>
</cp:coreProperties>
</file>